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1" r:id="rId15"/>
    <p:sldId id="272" r:id="rId16"/>
    <p:sldId id="273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6" r:id="rId26"/>
    <p:sldId id="292" r:id="rId27"/>
    <p:sldId id="295" r:id="rId28"/>
  </p:sldIdLst>
  <p:sldSz cx="12192000" cy="6858000"/>
  <p:notesSz cx="6858000" cy="9144000"/>
  <p:photoAlbum layout="1pic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192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33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28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427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662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554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721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36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725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36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0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867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78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66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11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30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A6163-C490-485C-86EE-84F0548135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03F3F12-65D3-42C2-B95B-21EB920D8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84F2-BAC3-B784-5FC9-44A9A1AE9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6ED7A-CEA2-301B-ADC1-0D01709CB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130767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70)">
            <a:extLst>
              <a:ext uri="{FF2B5EF4-FFF2-40B4-BE49-F238E27FC236}">
                <a16:creationId xmlns:a16="http://schemas.microsoft.com/office/drawing/2014/main" id="{5DC29CA7-EEC8-E9ED-F395-BAE51B44A0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7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71)">
            <a:extLst>
              <a:ext uri="{FF2B5EF4-FFF2-40B4-BE49-F238E27FC236}">
                <a16:creationId xmlns:a16="http://schemas.microsoft.com/office/drawing/2014/main" id="{383EBA2E-CB4C-7371-EACB-CC40A8A52D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7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73)">
            <a:extLst>
              <a:ext uri="{FF2B5EF4-FFF2-40B4-BE49-F238E27FC236}">
                <a16:creationId xmlns:a16="http://schemas.microsoft.com/office/drawing/2014/main" id="{BAAAF4D1-6CF4-9126-DA62-EC8A84502F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5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72)">
            <a:extLst>
              <a:ext uri="{FF2B5EF4-FFF2-40B4-BE49-F238E27FC236}">
                <a16:creationId xmlns:a16="http://schemas.microsoft.com/office/drawing/2014/main" id="{98236F9F-B556-1C9C-7648-FB4D4B6062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56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76)">
            <a:extLst>
              <a:ext uri="{FF2B5EF4-FFF2-40B4-BE49-F238E27FC236}">
                <a16:creationId xmlns:a16="http://schemas.microsoft.com/office/drawing/2014/main" id="{673DCD2A-401D-22A1-FE68-DD3D042194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1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77)">
            <a:extLst>
              <a:ext uri="{FF2B5EF4-FFF2-40B4-BE49-F238E27FC236}">
                <a16:creationId xmlns:a16="http://schemas.microsoft.com/office/drawing/2014/main" id="{0552C254-8E5A-0583-A7FA-FB03786242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78)">
            <a:extLst>
              <a:ext uri="{FF2B5EF4-FFF2-40B4-BE49-F238E27FC236}">
                <a16:creationId xmlns:a16="http://schemas.microsoft.com/office/drawing/2014/main" id="{C15EAFA1-851C-5F11-9C46-432C108F97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4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80)">
            <a:extLst>
              <a:ext uri="{FF2B5EF4-FFF2-40B4-BE49-F238E27FC236}">
                <a16:creationId xmlns:a16="http://schemas.microsoft.com/office/drawing/2014/main" id="{442CC1F8-0375-771F-DCE9-F5517BB319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0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82)">
            <a:extLst>
              <a:ext uri="{FF2B5EF4-FFF2-40B4-BE49-F238E27FC236}">
                <a16:creationId xmlns:a16="http://schemas.microsoft.com/office/drawing/2014/main" id="{6CAB69B9-C369-4ED2-DAFC-7538BAD523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83)">
            <a:extLst>
              <a:ext uri="{FF2B5EF4-FFF2-40B4-BE49-F238E27FC236}">
                <a16:creationId xmlns:a16="http://schemas.microsoft.com/office/drawing/2014/main" id="{12047533-EFE6-FA47-3EEA-E36044C7ED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8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62)">
            <a:extLst>
              <a:ext uri="{FF2B5EF4-FFF2-40B4-BE49-F238E27FC236}">
                <a16:creationId xmlns:a16="http://schemas.microsoft.com/office/drawing/2014/main" id="{995E3860-A0C5-18D4-E773-E6E690AE21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36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84)">
            <a:extLst>
              <a:ext uri="{FF2B5EF4-FFF2-40B4-BE49-F238E27FC236}">
                <a16:creationId xmlns:a16="http://schemas.microsoft.com/office/drawing/2014/main" id="{3A67CB8E-B665-0537-B5A1-1D69816314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1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85)">
            <a:extLst>
              <a:ext uri="{FF2B5EF4-FFF2-40B4-BE49-F238E27FC236}">
                <a16:creationId xmlns:a16="http://schemas.microsoft.com/office/drawing/2014/main" id="{F2182012-1A70-7645-8813-801A40FD3B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99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86)">
            <a:extLst>
              <a:ext uri="{FF2B5EF4-FFF2-40B4-BE49-F238E27FC236}">
                <a16:creationId xmlns:a16="http://schemas.microsoft.com/office/drawing/2014/main" id="{01F46225-E054-0855-BA24-91822938F4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2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87)">
            <a:extLst>
              <a:ext uri="{FF2B5EF4-FFF2-40B4-BE49-F238E27FC236}">
                <a16:creationId xmlns:a16="http://schemas.microsoft.com/office/drawing/2014/main" id="{93AFA092-D86B-1E7D-7646-95DE8F96DF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67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88)">
            <a:extLst>
              <a:ext uri="{FF2B5EF4-FFF2-40B4-BE49-F238E27FC236}">
                <a16:creationId xmlns:a16="http://schemas.microsoft.com/office/drawing/2014/main" id="{D9EEC9D6-2DC6-42B4-AFC2-6CB2CA3A38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82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91)">
            <a:extLst>
              <a:ext uri="{FF2B5EF4-FFF2-40B4-BE49-F238E27FC236}">
                <a16:creationId xmlns:a16="http://schemas.microsoft.com/office/drawing/2014/main" id="{B6CB6690-71EC-BC88-EFE9-B31E925F5E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41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97)">
            <a:extLst>
              <a:ext uri="{FF2B5EF4-FFF2-40B4-BE49-F238E27FC236}">
                <a16:creationId xmlns:a16="http://schemas.microsoft.com/office/drawing/2014/main" id="{750F8FAA-27CD-D503-60F6-04A1E4A1A3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94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100)">
            <a:extLst>
              <a:ext uri="{FF2B5EF4-FFF2-40B4-BE49-F238E27FC236}">
                <a16:creationId xmlns:a16="http://schemas.microsoft.com/office/drawing/2014/main" id="{4D942B96-0890-1B6B-731E-D462F2698D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13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63)">
            <a:extLst>
              <a:ext uri="{FF2B5EF4-FFF2-40B4-BE49-F238E27FC236}">
                <a16:creationId xmlns:a16="http://schemas.microsoft.com/office/drawing/2014/main" id="{523247F2-6981-2F1E-08F0-4BA44D1895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64)">
            <a:extLst>
              <a:ext uri="{FF2B5EF4-FFF2-40B4-BE49-F238E27FC236}">
                <a16:creationId xmlns:a16="http://schemas.microsoft.com/office/drawing/2014/main" id="{6CC70658-4180-612D-7E74-82BAC5ECC9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8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65)">
            <a:extLst>
              <a:ext uri="{FF2B5EF4-FFF2-40B4-BE49-F238E27FC236}">
                <a16:creationId xmlns:a16="http://schemas.microsoft.com/office/drawing/2014/main" id="{2181A384-3E4F-3A98-D35A-6B8C26363B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5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66)">
            <a:extLst>
              <a:ext uri="{FF2B5EF4-FFF2-40B4-BE49-F238E27FC236}">
                <a16:creationId xmlns:a16="http://schemas.microsoft.com/office/drawing/2014/main" id="{49AA72C6-8263-4196-D786-B29A33D8E9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7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67)">
            <a:extLst>
              <a:ext uri="{FF2B5EF4-FFF2-40B4-BE49-F238E27FC236}">
                <a16:creationId xmlns:a16="http://schemas.microsoft.com/office/drawing/2014/main" id="{333CAEFD-E5FB-69DC-7462-9FF53CC02F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5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68)">
            <a:extLst>
              <a:ext uri="{FF2B5EF4-FFF2-40B4-BE49-F238E27FC236}">
                <a16:creationId xmlns:a16="http://schemas.microsoft.com/office/drawing/2014/main" id="{5B28AE8E-F5DB-4523-36A5-59BD86F0BE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69)">
            <a:extLst>
              <a:ext uri="{FF2B5EF4-FFF2-40B4-BE49-F238E27FC236}">
                <a16:creationId xmlns:a16="http://schemas.microsoft.com/office/drawing/2014/main" id="{73486AAA-FF47-3E0B-D7F5-C60E99B565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189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</TotalTime>
  <Words>7</Words>
  <Application>Microsoft Office PowerPoint</Application>
  <PresentationFormat>Widescreen</PresentationFormat>
  <Paragraphs>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Wingdings 3</vt:lpstr>
      <vt:lpstr>Facet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3</cp:revision>
  <dcterms:created xsi:type="dcterms:W3CDTF">2022-12-06T10:40:46Z</dcterms:created>
  <dcterms:modified xsi:type="dcterms:W3CDTF">2022-12-06T11:28:18Z</dcterms:modified>
</cp:coreProperties>
</file>